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2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6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072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152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10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1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705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53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31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4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5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48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50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7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5F9A0F-9CBE-413E-83BB-BC827CD154EC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CBB83E-188A-4259-8610-E2962181A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8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Biology </a:t>
            </a:r>
          </a:p>
          <a:p>
            <a:r>
              <a:rPr lang="en-US" dirty="0" smtClean="0"/>
              <a:t>Dillon </a:t>
            </a:r>
            <a:r>
              <a:rPr lang="en-US" dirty="0" err="1" smtClean="0"/>
              <a:t>Wasko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93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cell membrane controls what goes in and out of the cell.</a:t>
            </a:r>
          </a:p>
          <a:p>
            <a:r>
              <a:rPr lang="en-US" dirty="0" smtClean="0"/>
              <a:t>The cell membrane almost acts as doors that control what goes in and out. </a:t>
            </a:r>
          </a:p>
          <a:p>
            <a:r>
              <a:rPr lang="en-US" dirty="0" smtClean="0"/>
              <a:t>Made out of a phospholipid bilayer. </a:t>
            </a:r>
            <a:endParaRPr lang="en-US" dirty="0"/>
          </a:p>
        </p:txBody>
      </p:sp>
      <p:pic>
        <p:nvPicPr>
          <p:cNvPr id="4098" name="Picture 2" descr="http://kmbiology.weebly.com/uploads/6/0/1/1/6011704/3845998.gif?49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870" y="2560638"/>
            <a:ext cx="4337759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191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Ribosome</a:t>
            </a:r>
          </a:p>
          <a:p>
            <a:r>
              <a:rPr lang="en-US" dirty="0" smtClean="0"/>
              <a:t>Ribosomes are found on the Rough E.R. and they contain proteins</a:t>
            </a:r>
          </a:p>
          <a:p>
            <a:r>
              <a:rPr lang="en-US" dirty="0" smtClean="0"/>
              <a:t>Protein synthesizers of a cell.</a:t>
            </a:r>
          </a:p>
          <a:p>
            <a:r>
              <a:rPr lang="en-US" dirty="0" smtClean="0"/>
              <a:t>The food you eat contains proteins.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170" name="Picture 2" descr="http://images.tutorvista.com/cms/images/123/ribosomes-in-eukaryotic-cel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2" y="2610644"/>
            <a:ext cx="380047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037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 smtClean="0"/>
              <a:t>Centrioles</a:t>
            </a:r>
          </a:p>
          <a:p>
            <a:r>
              <a:rPr lang="en-US" sz="2800" dirty="0" smtClean="0"/>
              <a:t>They are essential in cell division</a:t>
            </a:r>
          </a:p>
          <a:p>
            <a:r>
              <a:rPr lang="en-US" sz="2800" dirty="0" smtClean="0"/>
              <a:t>Centrioles are the shoppers money when they go to the mall. </a:t>
            </a:r>
          </a:p>
          <a:p>
            <a:endParaRPr lang="en-US" dirty="0"/>
          </a:p>
        </p:txBody>
      </p:sp>
      <p:pic>
        <p:nvPicPr>
          <p:cNvPr id="8194" name="Picture 2" descr="http://images.tutorvista.com/cms/images/123/ribosomes-in-eukaryotic-cell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2" y="2610644"/>
            <a:ext cx="380047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198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Vacuole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vacuole stores the water or food of the cell.</a:t>
            </a:r>
          </a:p>
          <a:p>
            <a:r>
              <a:rPr lang="en-US" dirty="0" smtClean="0"/>
              <a:t>They act as a storage room or a garage. </a:t>
            </a:r>
            <a:endParaRPr lang="en-US" dirty="0"/>
          </a:p>
        </p:txBody>
      </p:sp>
      <p:pic>
        <p:nvPicPr>
          <p:cNvPr id="9224" name="Picture 8" descr="http://upload.wikimedia.org/wikipedia/commons/thumb/e/e0/Biological_cell_vacuole.svg/2000px-Biological_cell_vacuole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781319"/>
            <a:ext cx="4718050" cy="286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83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Mitochondria </a:t>
            </a:r>
          </a:p>
          <a:p>
            <a:r>
              <a:rPr lang="en-US" dirty="0"/>
              <a:t>P</a:t>
            </a:r>
            <a:r>
              <a:rPr lang="en-US" dirty="0" smtClean="0"/>
              <a:t>owerhouse of the cell</a:t>
            </a:r>
          </a:p>
          <a:p>
            <a:r>
              <a:rPr lang="en-US" dirty="0" smtClean="0"/>
              <a:t>Generate cell ATP</a:t>
            </a:r>
          </a:p>
          <a:p>
            <a:r>
              <a:rPr lang="en-US" dirty="0" smtClean="0"/>
              <a:t>Only in animal cells</a:t>
            </a:r>
          </a:p>
          <a:p>
            <a:r>
              <a:rPr lang="en-US" dirty="0" smtClean="0"/>
              <a:t>Cafeteria/Food Court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 smtClean="0"/>
              <a:t>Chloroplast</a:t>
            </a:r>
          </a:p>
          <a:p>
            <a:r>
              <a:rPr lang="en-US" dirty="0" smtClean="0"/>
              <a:t> Used to generate photosynthesis</a:t>
            </a:r>
          </a:p>
          <a:p>
            <a:r>
              <a:rPr lang="en-US" dirty="0" smtClean="0"/>
              <a:t>Only in plant cells</a:t>
            </a:r>
          </a:p>
          <a:p>
            <a:r>
              <a:rPr lang="en-US" dirty="0" smtClean="0"/>
              <a:t>Produces ATP and NADPH </a:t>
            </a:r>
          </a:p>
          <a:p>
            <a:r>
              <a:rPr lang="en-US" dirty="0" smtClean="0"/>
              <a:t>Cafeteria/Food Court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1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Mitochondria/Chloroplasts</a:t>
            </a:r>
            <a:endParaRPr lang="en-US" dirty="0"/>
          </a:p>
        </p:txBody>
      </p:sp>
      <p:pic>
        <p:nvPicPr>
          <p:cNvPr id="1026" name="Picture 2" descr="http://f.tqn.com/y/biology/1/S/W/X/mitochondrio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40" y="2738628"/>
            <a:ext cx="4151084" cy="313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hyperphysics.phy-astr.gsu.edu/hbase/biology/imgbio/cplastruct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706" y="2560638"/>
            <a:ext cx="4676088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30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Smooth ER</a:t>
            </a:r>
          </a:p>
          <a:p>
            <a:r>
              <a:rPr lang="en-US" dirty="0" smtClean="0"/>
              <a:t>Is a storage organelle</a:t>
            </a:r>
          </a:p>
          <a:p>
            <a:r>
              <a:rPr lang="en-US" dirty="0" smtClean="0"/>
              <a:t>Storage and creation of lipids.</a:t>
            </a:r>
          </a:p>
          <a:p>
            <a:r>
              <a:rPr lang="en-US" dirty="0" smtClean="0"/>
              <a:t>Important in the creation of steroids.</a:t>
            </a:r>
          </a:p>
          <a:p>
            <a:r>
              <a:rPr lang="en-US" dirty="0" smtClean="0"/>
              <a:t>Shoppers store the items they want to buy in a shopping cart.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Rough ER</a:t>
            </a:r>
          </a:p>
          <a:p>
            <a:r>
              <a:rPr lang="en-US" dirty="0" smtClean="0"/>
              <a:t>Important in the synthesis and packaging of proteins. </a:t>
            </a:r>
          </a:p>
          <a:p>
            <a:r>
              <a:rPr lang="en-US" dirty="0" smtClean="0"/>
              <a:t>Ribosomes are attached to the ER</a:t>
            </a:r>
          </a:p>
          <a:p>
            <a:r>
              <a:rPr lang="en-US" dirty="0" smtClean="0"/>
              <a:t>A restraint makes and packages food, where the shoppers consume.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8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E.R.</a:t>
            </a:r>
            <a:endParaRPr lang="en-US" dirty="0"/>
          </a:p>
        </p:txBody>
      </p:sp>
      <p:pic>
        <p:nvPicPr>
          <p:cNvPr id="2050" name="Picture 2" descr="http://image.tutorvista.com/content/feed/tvcs/endoplasmic_reticulum5B15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57463"/>
            <a:ext cx="7612379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200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Cytoplasm</a:t>
            </a:r>
          </a:p>
          <a:p>
            <a:r>
              <a:rPr lang="en-US" dirty="0" smtClean="0"/>
              <a:t>Thick solution</a:t>
            </a:r>
          </a:p>
          <a:p>
            <a:r>
              <a:rPr lang="en-US" dirty="0" smtClean="0"/>
              <a:t>Holds all of organelles in place</a:t>
            </a:r>
          </a:p>
          <a:p>
            <a:r>
              <a:rPr lang="en-US" dirty="0" smtClean="0"/>
              <a:t>Includes all material inside and outside the cell.</a:t>
            </a:r>
          </a:p>
          <a:p>
            <a:r>
              <a:rPr lang="en-US" dirty="0" smtClean="0"/>
              <a:t>Gelatin substance that acts as a security guard for the cell. </a:t>
            </a:r>
            <a:endParaRPr lang="en-US" dirty="0"/>
          </a:p>
        </p:txBody>
      </p:sp>
      <p:pic>
        <p:nvPicPr>
          <p:cNvPr id="3078" name="Picture 6" descr="https://encrypted-tbn3.gstatic.com/images?q=tbn:ANd9GcS1cjxGWvqoIVbuAUZik2VkLRAgsaIYbZfUmbYcIGGXT686DPa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491" y="2560320"/>
            <a:ext cx="4439364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0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Golgi apparatus</a:t>
            </a:r>
          </a:p>
          <a:p>
            <a:r>
              <a:rPr lang="en-US" dirty="0" smtClean="0"/>
              <a:t>Packaging organelle and transports things throughout the cell. </a:t>
            </a:r>
          </a:p>
          <a:p>
            <a:r>
              <a:rPr lang="en-US" dirty="0" smtClean="0"/>
              <a:t>This is almost like a sale paper in a mall that transports messages throughout the mall.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Lysosome</a:t>
            </a:r>
          </a:p>
          <a:p>
            <a:r>
              <a:rPr lang="en-US" dirty="0" smtClean="0"/>
              <a:t>Cell digestion machines</a:t>
            </a:r>
          </a:p>
          <a:p>
            <a:r>
              <a:rPr lang="en-US" dirty="0" smtClean="0"/>
              <a:t>Break down macromolecules</a:t>
            </a:r>
          </a:p>
          <a:p>
            <a:r>
              <a:rPr lang="en-US" dirty="0" smtClean="0"/>
              <a:t>The shoppers buy the clothes and food in the mall.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631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pic>
        <p:nvPicPr>
          <p:cNvPr id="6146" name="Picture 2" descr="http://media-2.web.britannica.com/eb-media/52/116252-120-E654E6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2560638"/>
            <a:ext cx="4413249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genome.gov/dmd/previews/85195_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2564289"/>
            <a:ext cx="4718050" cy="330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793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nucleus controls what goes on throughout the cell.</a:t>
            </a:r>
          </a:p>
          <a:p>
            <a:r>
              <a:rPr lang="en-US" dirty="0" smtClean="0"/>
              <a:t>The manager has to ok everything that goes on in the cell. </a:t>
            </a:r>
          </a:p>
          <a:p>
            <a:r>
              <a:rPr lang="en-US" dirty="0" smtClean="0"/>
              <a:t>Holds all of the DNA for the cell.</a:t>
            </a:r>
            <a:endParaRPr lang="en-US" dirty="0"/>
          </a:p>
        </p:txBody>
      </p:sp>
      <p:pic>
        <p:nvPicPr>
          <p:cNvPr id="5122" name="Picture 2" descr="http://upload.wikimedia.org/wikipedia/commons/0/06/Blausen_0212_CellNucleus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304" y="2560638"/>
            <a:ext cx="3504015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113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323</Words>
  <Application>Microsoft Office PowerPoint</Application>
  <PresentationFormat>Widescreen</PresentationFormat>
  <Paragraphs>62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Organic</vt:lpstr>
      <vt:lpstr>Organelles</vt:lpstr>
      <vt:lpstr>Energy Units</vt:lpstr>
      <vt:lpstr>Mitochondria/Chloroplasts</vt:lpstr>
      <vt:lpstr>Endoplasmic Reticulum</vt:lpstr>
      <vt:lpstr>E.R.</vt:lpstr>
      <vt:lpstr>Cell Structures</vt:lpstr>
      <vt:lpstr>Cell Structures</vt:lpstr>
      <vt:lpstr>Images</vt:lpstr>
      <vt:lpstr>Nucleus</vt:lpstr>
      <vt:lpstr>Cell Membrane</vt:lpstr>
      <vt:lpstr>Ribosomes</vt:lpstr>
      <vt:lpstr>Centrioles</vt:lpstr>
      <vt:lpstr>Vacuole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Organelles</dc:title>
  <dc:creator>Dillon Wasko</dc:creator>
  <cp:lastModifiedBy>Dillon Wasko</cp:lastModifiedBy>
  <cp:revision>45</cp:revision>
  <dcterms:created xsi:type="dcterms:W3CDTF">2015-02-27T03:27:12Z</dcterms:created>
  <dcterms:modified xsi:type="dcterms:W3CDTF">2015-02-27T04:55:11Z</dcterms:modified>
</cp:coreProperties>
</file>